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0"/>
    <p:restoredTop sz="94674"/>
  </p:normalViewPr>
  <p:slideViewPr>
    <p:cSldViewPr snapToGrid="0" snapToObjects="1">
      <p:cViewPr varScale="1">
        <p:scale>
          <a:sx n="73" d="100"/>
          <a:sy n="73"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E98B41-7A07-D742-9D61-4F678D67C76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2DB9F8E-4501-AB4B-B721-1FB9497B8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C8EC71B-7CDA-974A-969C-1E01AC462531}"/>
              </a:ext>
            </a:extLst>
          </p:cNvPr>
          <p:cNvSpPr>
            <a:spLocks noGrp="1"/>
          </p:cNvSpPr>
          <p:nvPr>
            <p:ph type="dt" sz="half" idx="10"/>
          </p:nvPr>
        </p:nvSpPr>
        <p:spPr/>
        <p:txBody>
          <a:bodyPr/>
          <a:lstStyle/>
          <a:p>
            <a:fld id="{AECB4738-15BE-2140-883F-4F8C10FCC2DA}" type="datetimeFigureOut">
              <a:rPr lang="es-CO" smtClean="0"/>
              <a:t>4/09/2024</a:t>
            </a:fld>
            <a:endParaRPr lang="es-CO"/>
          </a:p>
        </p:txBody>
      </p:sp>
      <p:sp>
        <p:nvSpPr>
          <p:cNvPr id="5" name="Marcador de pie de página 4">
            <a:extLst>
              <a:ext uri="{FF2B5EF4-FFF2-40B4-BE49-F238E27FC236}">
                <a16:creationId xmlns:a16="http://schemas.microsoft.com/office/drawing/2014/main" id="{B2610CA1-3C10-F142-951E-9FA206CD9AE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65F23E8-BD44-1A4B-B9DF-83FBED315C47}"/>
              </a:ext>
            </a:extLst>
          </p:cNvPr>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138038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7056E-F2B7-9C4C-92F2-4D44F3C564C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2D1D4F5-53B9-B544-9853-ED2FB6154F6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07396DBE-D436-6F47-839A-8843A973189A}"/>
              </a:ext>
            </a:extLst>
          </p:cNvPr>
          <p:cNvSpPr>
            <a:spLocks noGrp="1"/>
          </p:cNvSpPr>
          <p:nvPr>
            <p:ph type="dt" sz="half" idx="10"/>
          </p:nvPr>
        </p:nvSpPr>
        <p:spPr/>
        <p:txBody>
          <a:bodyPr/>
          <a:lstStyle/>
          <a:p>
            <a:fld id="{AECB4738-15BE-2140-883F-4F8C10FCC2DA}" type="datetimeFigureOut">
              <a:rPr lang="es-CO" smtClean="0"/>
              <a:t>4/09/2024</a:t>
            </a:fld>
            <a:endParaRPr lang="es-CO"/>
          </a:p>
        </p:txBody>
      </p:sp>
      <p:sp>
        <p:nvSpPr>
          <p:cNvPr id="5" name="Marcador de pie de página 4">
            <a:extLst>
              <a:ext uri="{FF2B5EF4-FFF2-40B4-BE49-F238E27FC236}">
                <a16:creationId xmlns:a16="http://schemas.microsoft.com/office/drawing/2014/main" id="{046C13C1-7A17-474F-B0B9-BB17FD7647A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710D653-56F1-B04E-8AEC-1881969FA6F0}"/>
              </a:ext>
            </a:extLst>
          </p:cNvPr>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101650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087503-8697-7F47-8592-37D0D1DE1CC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1F7BA81-2CE5-174C-A825-A3747D6D00B1}"/>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804DFA17-D091-7D46-A185-1C1E2AA813BA}"/>
              </a:ext>
            </a:extLst>
          </p:cNvPr>
          <p:cNvSpPr>
            <a:spLocks noGrp="1"/>
          </p:cNvSpPr>
          <p:nvPr>
            <p:ph type="dt" sz="half" idx="10"/>
          </p:nvPr>
        </p:nvSpPr>
        <p:spPr/>
        <p:txBody>
          <a:bodyPr/>
          <a:lstStyle/>
          <a:p>
            <a:fld id="{AECB4738-15BE-2140-883F-4F8C10FCC2DA}" type="datetimeFigureOut">
              <a:rPr lang="es-CO" smtClean="0"/>
              <a:t>4/09/2024</a:t>
            </a:fld>
            <a:endParaRPr lang="es-CO"/>
          </a:p>
        </p:txBody>
      </p:sp>
      <p:sp>
        <p:nvSpPr>
          <p:cNvPr id="5" name="Marcador de pie de página 4">
            <a:extLst>
              <a:ext uri="{FF2B5EF4-FFF2-40B4-BE49-F238E27FC236}">
                <a16:creationId xmlns:a16="http://schemas.microsoft.com/office/drawing/2014/main" id="{198ED9CC-2BF0-4844-9EFD-D792C92C1A5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C5D7C5A-6229-1149-A142-03C78770C56F}"/>
              </a:ext>
            </a:extLst>
          </p:cNvPr>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191649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1C82DC-23C3-1743-B89A-178F1ADCEA3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086E10D-A57F-B94D-9656-CFA5CCCF9375}"/>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ACBE9D1B-1DA7-8647-9F6D-EE9A65CBD10B}"/>
              </a:ext>
            </a:extLst>
          </p:cNvPr>
          <p:cNvSpPr>
            <a:spLocks noGrp="1"/>
          </p:cNvSpPr>
          <p:nvPr>
            <p:ph type="dt" sz="half" idx="10"/>
          </p:nvPr>
        </p:nvSpPr>
        <p:spPr/>
        <p:txBody>
          <a:bodyPr/>
          <a:lstStyle/>
          <a:p>
            <a:fld id="{AECB4738-15BE-2140-883F-4F8C10FCC2DA}" type="datetimeFigureOut">
              <a:rPr lang="es-CO" smtClean="0"/>
              <a:t>4/09/2024</a:t>
            </a:fld>
            <a:endParaRPr lang="es-CO"/>
          </a:p>
        </p:txBody>
      </p:sp>
      <p:sp>
        <p:nvSpPr>
          <p:cNvPr id="5" name="Marcador de pie de página 4">
            <a:extLst>
              <a:ext uri="{FF2B5EF4-FFF2-40B4-BE49-F238E27FC236}">
                <a16:creationId xmlns:a16="http://schemas.microsoft.com/office/drawing/2014/main" id="{056388CF-E25C-E842-93AC-D509FFB9284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E29A703-F936-4247-AC3C-9FDFE76C6553}"/>
              </a:ext>
            </a:extLst>
          </p:cNvPr>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234174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8FD27-46B5-4D4D-B069-13C4115DF6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8EEA283-8EF1-D945-8D97-E6AE97B379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DDA2DBFE-02A8-5D42-962C-655B5BA0C3D4}"/>
              </a:ext>
            </a:extLst>
          </p:cNvPr>
          <p:cNvSpPr>
            <a:spLocks noGrp="1"/>
          </p:cNvSpPr>
          <p:nvPr>
            <p:ph type="dt" sz="half" idx="10"/>
          </p:nvPr>
        </p:nvSpPr>
        <p:spPr/>
        <p:txBody>
          <a:bodyPr/>
          <a:lstStyle/>
          <a:p>
            <a:fld id="{AECB4738-15BE-2140-883F-4F8C10FCC2DA}" type="datetimeFigureOut">
              <a:rPr lang="es-CO" smtClean="0"/>
              <a:t>4/09/2024</a:t>
            </a:fld>
            <a:endParaRPr lang="es-CO"/>
          </a:p>
        </p:txBody>
      </p:sp>
      <p:sp>
        <p:nvSpPr>
          <p:cNvPr id="5" name="Marcador de pie de página 4">
            <a:extLst>
              <a:ext uri="{FF2B5EF4-FFF2-40B4-BE49-F238E27FC236}">
                <a16:creationId xmlns:a16="http://schemas.microsoft.com/office/drawing/2014/main" id="{57BA3B10-8C11-5145-B630-37EE39576D9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5D010A5-AA9E-BC45-8327-B1326B30BB5D}"/>
              </a:ext>
            </a:extLst>
          </p:cNvPr>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375525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DDF436-67B8-1140-8A87-5A1A4F816C6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13494C7-5CAB-FE44-A3EB-712F067076F6}"/>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4ED42B9A-4E10-9847-8232-AD43C010730D}"/>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765FEF22-384B-8246-9232-3927B11891D3}"/>
              </a:ext>
            </a:extLst>
          </p:cNvPr>
          <p:cNvSpPr>
            <a:spLocks noGrp="1"/>
          </p:cNvSpPr>
          <p:nvPr>
            <p:ph type="dt" sz="half" idx="10"/>
          </p:nvPr>
        </p:nvSpPr>
        <p:spPr/>
        <p:txBody>
          <a:bodyPr/>
          <a:lstStyle/>
          <a:p>
            <a:fld id="{AECB4738-15BE-2140-883F-4F8C10FCC2DA}" type="datetimeFigureOut">
              <a:rPr lang="es-CO" smtClean="0"/>
              <a:t>4/09/2024</a:t>
            </a:fld>
            <a:endParaRPr lang="es-CO"/>
          </a:p>
        </p:txBody>
      </p:sp>
      <p:sp>
        <p:nvSpPr>
          <p:cNvPr id="6" name="Marcador de pie de página 5">
            <a:extLst>
              <a:ext uri="{FF2B5EF4-FFF2-40B4-BE49-F238E27FC236}">
                <a16:creationId xmlns:a16="http://schemas.microsoft.com/office/drawing/2014/main" id="{889AF1F7-D825-CE49-8A07-504053827B3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7993DA6-5838-D244-A84C-5D85B5EE31FD}"/>
              </a:ext>
            </a:extLst>
          </p:cNvPr>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166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5C55D-10C6-2941-991D-26C9F876808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A0F084A-5A61-D141-B82C-67B7776CF9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4F68917A-F383-DF49-BAB6-8A2BADD6F076}"/>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EE5C8B76-1317-2748-A91D-E2462896FD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41222E6C-5746-B34F-93E3-40041E966D20}"/>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91D60FC3-062B-4B4A-8EA2-B61C38C66120}"/>
              </a:ext>
            </a:extLst>
          </p:cNvPr>
          <p:cNvSpPr>
            <a:spLocks noGrp="1"/>
          </p:cNvSpPr>
          <p:nvPr>
            <p:ph type="dt" sz="half" idx="10"/>
          </p:nvPr>
        </p:nvSpPr>
        <p:spPr/>
        <p:txBody>
          <a:bodyPr/>
          <a:lstStyle/>
          <a:p>
            <a:fld id="{AECB4738-15BE-2140-883F-4F8C10FCC2DA}" type="datetimeFigureOut">
              <a:rPr lang="es-CO" smtClean="0"/>
              <a:t>4/09/2024</a:t>
            </a:fld>
            <a:endParaRPr lang="es-CO"/>
          </a:p>
        </p:txBody>
      </p:sp>
      <p:sp>
        <p:nvSpPr>
          <p:cNvPr id="8" name="Marcador de pie de página 7">
            <a:extLst>
              <a:ext uri="{FF2B5EF4-FFF2-40B4-BE49-F238E27FC236}">
                <a16:creationId xmlns:a16="http://schemas.microsoft.com/office/drawing/2014/main" id="{39745D44-F4DD-E848-B52C-94C1BA5018E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5D20AA8-D170-084C-9901-C044E601976D}"/>
              </a:ext>
            </a:extLst>
          </p:cNvPr>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75353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F2288-DF4C-7F47-9628-D103668C6A6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A1A296B-2B7C-E543-B525-F5D11C38B628}"/>
              </a:ext>
            </a:extLst>
          </p:cNvPr>
          <p:cNvSpPr>
            <a:spLocks noGrp="1"/>
          </p:cNvSpPr>
          <p:nvPr>
            <p:ph type="dt" sz="half" idx="10"/>
          </p:nvPr>
        </p:nvSpPr>
        <p:spPr/>
        <p:txBody>
          <a:bodyPr/>
          <a:lstStyle/>
          <a:p>
            <a:fld id="{AECB4738-15BE-2140-883F-4F8C10FCC2DA}" type="datetimeFigureOut">
              <a:rPr lang="es-CO" smtClean="0"/>
              <a:t>4/09/2024</a:t>
            </a:fld>
            <a:endParaRPr lang="es-CO"/>
          </a:p>
        </p:txBody>
      </p:sp>
      <p:sp>
        <p:nvSpPr>
          <p:cNvPr id="4" name="Marcador de pie de página 3">
            <a:extLst>
              <a:ext uri="{FF2B5EF4-FFF2-40B4-BE49-F238E27FC236}">
                <a16:creationId xmlns:a16="http://schemas.microsoft.com/office/drawing/2014/main" id="{ADBB9FE6-F18B-0D48-AC58-8C7636343FC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DB406AB-2A4D-4D46-9293-1668850DF7A5}"/>
              </a:ext>
            </a:extLst>
          </p:cNvPr>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292944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5DF005C-3DD8-B341-ADCD-481DF14440DF}"/>
              </a:ext>
            </a:extLst>
          </p:cNvPr>
          <p:cNvSpPr>
            <a:spLocks noGrp="1"/>
          </p:cNvSpPr>
          <p:nvPr>
            <p:ph type="dt" sz="half" idx="10"/>
          </p:nvPr>
        </p:nvSpPr>
        <p:spPr/>
        <p:txBody>
          <a:bodyPr/>
          <a:lstStyle/>
          <a:p>
            <a:fld id="{AECB4738-15BE-2140-883F-4F8C10FCC2DA}" type="datetimeFigureOut">
              <a:rPr lang="es-CO" smtClean="0"/>
              <a:t>4/09/2024</a:t>
            </a:fld>
            <a:endParaRPr lang="es-CO"/>
          </a:p>
        </p:txBody>
      </p:sp>
      <p:sp>
        <p:nvSpPr>
          <p:cNvPr id="3" name="Marcador de pie de página 2">
            <a:extLst>
              <a:ext uri="{FF2B5EF4-FFF2-40B4-BE49-F238E27FC236}">
                <a16:creationId xmlns:a16="http://schemas.microsoft.com/office/drawing/2014/main" id="{8755B29B-FC52-614C-9049-5B9BFB28307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203AF211-EE76-9047-B244-82D85C575C56}"/>
              </a:ext>
            </a:extLst>
          </p:cNvPr>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428138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6EB88-4FA4-EE43-BB36-C76C27BAEF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20E7EC7-0AA4-034A-A337-52A7DCA03F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B183D25F-9CF3-E741-A284-A6EBA815D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20AFEA47-E712-104C-A9A1-F674E89C6A09}"/>
              </a:ext>
            </a:extLst>
          </p:cNvPr>
          <p:cNvSpPr>
            <a:spLocks noGrp="1"/>
          </p:cNvSpPr>
          <p:nvPr>
            <p:ph type="dt" sz="half" idx="10"/>
          </p:nvPr>
        </p:nvSpPr>
        <p:spPr/>
        <p:txBody>
          <a:bodyPr/>
          <a:lstStyle/>
          <a:p>
            <a:fld id="{AECB4738-15BE-2140-883F-4F8C10FCC2DA}" type="datetimeFigureOut">
              <a:rPr lang="es-CO" smtClean="0"/>
              <a:t>4/09/2024</a:t>
            </a:fld>
            <a:endParaRPr lang="es-CO"/>
          </a:p>
        </p:txBody>
      </p:sp>
      <p:sp>
        <p:nvSpPr>
          <p:cNvPr id="6" name="Marcador de pie de página 5">
            <a:extLst>
              <a:ext uri="{FF2B5EF4-FFF2-40B4-BE49-F238E27FC236}">
                <a16:creationId xmlns:a16="http://schemas.microsoft.com/office/drawing/2014/main" id="{C12B451C-07F7-D745-AEDF-855FD0AD848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EC21636-67AC-D04D-8219-432E6C9171AD}"/>
              </a:ext>
            </a:extLst>
          </p:cNvPr>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385631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2132E7-B49C-B04E-9063-CC9CFD4ADE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B7F83407-61D5-4045-BEB2-323716ACB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383C32A-271E-5447-87BF-74AA5133B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56002482-07B8-E64D-9D73-0359066AB599}"/>
              </a:ext>
            </a:extLst>
          </p:cNvPr>
          <p:cNvSpPr>
            <a:spLocks noGrp="1"/>
          </p:cNvSpPr>
          <p:nvPr>
            <p:ph type="dt" sz="half" idx="10"/>
          </p:nvPr>
        </p:nvSpPr>
        <p:spPr/>
        <p:txBody>
          <a:bodyPr/>
          <a:lstStyle/>
          <a:p>
            <a:fld id="{AECB4738-15BE-2140-883F-4F8C10FCC2DA}" type="datetimeFigureOut">
              <a:rPr lang="es-CO" smtClean="0"/>
              <a:t>4/09/2024</a:t>
            </a:fld>
            <a:endParaRPr lang="es-CO"/>
          </a:p>
        </p:txBody>
      </p:sp>
      <p:sp>
        <p:nvSpPr>
          <p:cNvPr id="6" name="Marcador de pie de página 5">
            <a:extLst>
              <a:ext uri="{FF2B5EF4-FFF2-40B4-BE49-F238E27FC236}">
                <a16:creationId xmlns:a16="http://schemas.microsoft.com/office/drawing/2014/main" id="{10799DB3-7341-7C42-A87F-64FDC39D4DD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AB3DC9C-2BBF-2141-B9FA-291BBDF10302}"/>
              </a:ext>
            </a:extLst>
          </p:cNvPr>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340066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EB18B95-E1E0-7845-8E15-2ED793A9A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30E9312-DE8B-B540-8E35-38E2FA66B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DF2BD516-197B-0649-8B02-2E78A3325D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B4738-15BE-2140-883F-4F8C10FCC2DA}" type="datetimeFigureOut">
              <a:rPr lang="es-CO" smtClean="0"/>
              <a:t>4/09/2024</a:t>
            </a:fld>
            <a:endParaRPr lang="es-CO"/>
          </a:p>
        </p:txBody>
      </p:sp>
      <p:sp>
        <p:nvSpPr>
          <p:cNvPr id="5" name="Marcador de pie de página 4">
            <a:extLst>
              <a:ext uri="{FF2B5EF4-FFF2-40B4-BE49-F238E27FC236}">
                <a16:creationId xmlns:a16="http://schemas.microsoft.com/office/drawing/2014/main" id="{7EC7CC18-0080-4146-9A1E-18D83E556D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5416981-1884-9A4D-986D-5571C410D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88ACA-62EC-C544-B3AE-F3999D38D2BE}" type="slidenum">
              <a:rPr lang="es-CO" smtClean="0"/>
              <a:t>‹Nº›</a:t>
            </a:fld>
            <a:endParaRPr lang="es-CO"/>
          </a:p>
        </p:txBody>
      </p:sp>
    </p:spTree>
    <p:extLst>
      <p:ext uri="{BB962C8B-B14F-4D97-AF65-F5344CB8AC3E}">
        <p14:creationId xmlns:p14="http://schemas.microsoft.com/office/powerpoint/2010/main" val="2377687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C9BB0C9-8F2B-1C42-B907-A7545A0BADD8}"/>
              </a:ext>
            </a:extLst>
          </p:cNvPr>
          <p:cNvSpPr txBox="1"/>
          <p:nvPr/>
        </p:nvSpPr>
        <p:spPr>
          <a:xfrm>
            <a:off x="1126155" y="2800951"/>
            <a:ext cx="4138863" cy="1384995"/>
          </a:xfrm>
          <a:prstGeom prst="rect">
            <a:avLst/>
          </a:prstGeom>
          <a:noFill/>
        </p:spPr>
        <p:txBody>
          <a:bodyPr wrap="square" rtlCol="0">
            <a:spAutoFit/>
          </a:bodyPr>
          <a:lstStyle/>
          <a:p>
            <a:pPr algn="ctr"/>
            <a:r>
              <a:rPr lang="es-CO" sz="3600" dirty="0">
                <a:latin typeface="Century Gothic" panose="020B0502020202020204" pitchFamily="34" charset="0"/>
              </a:rPr>
              <a:t>Título de la</a:t>
            </a:r>
          </a:p>
          <a:p>
            <a:pPr algn="ctr"/>
            <a:r>
              <a:rPr lang="es-CO" sz="4800" b="1" dirty="0">
                <a:latin typeface="Century Gothic" panose="020B0502020202020204" pitchFamily="34" charset="0"/>
              </a:rPr>
              <a:t>Presentación</a:t>
            </a:r>
          </a:p>
        </p:txBody>
      </p:sp>
    </p:spTree>
    <p:extLst>
      <p:ext uri="{BB962C8B-B14F-4D97-AF65-F5344CB8AC3E}">
        <p14:creationId xmlns:p14="http://schemas.microsoft.com/office/powerpoint/2010/main" val="229696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B25D41-BCE6-3E41-BAD6-9B8E35A4D194}"/>
              </a:ext>
            </a:extLst>
          </p:cNvPr>
          <p:cNvSpPr txBox="1"/>
          <p:nvPr/>
        </p:nvSpPr>
        <p:spPr>
          <a:xfrm>
            <a:off x="3407342" y="616017"/>
            <a:ext cx="5053264" cy="1384995"/>
          </a:xfrm>
          <a:prstGeom prst="rect">
            <a:avLst/>
          </a:prstGeom>
          <a:noFill/>
        </p:spPr>
        <p:txBody>
          <a:bodyPr wrap="square" rtlCol="0">
            <a:spAutoFit/>
          </a:bodyPr>
          <a:lstStyle/>
          <a:p>
            <a:pPr algn="ctr"/>
            <a:r>
              <a:rPr lang="es-CO" sz="3600" dirty="0">
                <a:latin typeface="Century Gothic" panose="020B0502020202020204" pitchFamily="34" charset="0"/>
              </a:rPr>
              <a:t>Títulos 36 pt </a:t>
            </a:r>
            <a:r>
              <a:rPr lang="es-CO" sz="4800" b="1" dirty="0">
                <a:latin typeface="Century Gothic" panose="020B0502020202020204" pitchFamily="34" charset="0"/>
              </a:rPr>
              <a:t>Contenido 48 pt</a:t>
            </a:r>
          </a:p>
        </p:txBody>
      </p:sp>
      <p:sp>
        <p:nvSpPr>
          <p:cNvPr id="3" name="CuadroTexto 2">
            <a:extLst>
              <a:ext uri="{FF2B5EF4-FFF2-40B4-BE49-F238E27FC236}">
                <a16:creationId xmlns:a16="http://schemas.microsoft.com/office/drawing/2014/main" id="{9C8693A1-CB2C-7246-BB4C-432D23D03414}"/>
              </a:ext>
            </a:extLst>
          </p:cNvPr>
          <p:cNvSpPr txBox="1"/>
          <p:nvPr/>
        </p:nvSpPr>
        <p:spPr>
          <a:xfrm>
            <a:off x="1049153" y="2068389"/>
            <a:ext cx="10019899" cy="5355312"/>
          </a:xfrm>
          <a:prstGeom prst="rect">
            <a:avLst/>
          </a:prstGeom>
          <a:noFill/>
        </p:spPr>
        <p:txBody>
          <a:bodyPr wrap="square" rtlCol="0">
            <a:spAutoFit/>
          </a:bodyPr>
          <a:lstStyle/>
          <a:p>
            <a:pPr algn="just"/>
            <a:r>
              <a:rPr lang="es-CO" dirty="0">
                <a:latin typeface="Century Gothic" panose="020B0502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18 pts ……</a:t>
            </a:r>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p:txBody>
      </p:sp>
    </p:spTree>
    <p:extLst>
      <p:ext uri="{BB962C8B-B14F-4D97-AF65-F5344CB8AC3E}">
        <p14:creationId xmlns:p14="http://schemas.microsoft.com/office/powerpoint/2010/main" val="345841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9498AFE-A1E0-3445-B110-6F0008C27FDB}"/>
              </a:ext>
            </a:extLst>
          </p:cNvPr>
          <p:cNvPicPr>
            <a:picLocks noChangeAspect="1"/>
          </p:cNvPicPr>
          <p:nvPr/>
        </p:nvPicPr>
        <p:blipFill>
          <a:blip r:embed="rId3"/>
          <a:stretch>
            <a:fillRect/>
          </a:stretch>
        </p:blipFill>
        <p:spPr>
          <a:xfrm>
            <a:off x="0" y="1208304"/>
            <a:ext cx="5194434" cy="3458009"/>
          </a:xfrm>
          <a:prstGeom prst="rect">
            <a:avLst/>
          </a:prstGeom>
        </p:spPr>
      </p:pic>
      <p:sp>
        <p:nvSpPr>
          <p:cNvPr id="3" name="CuadroTexto 2">
            <a:extLst>
              <a:ext uri="{FF2B5EF4-FFF2-40B4-BE49-F238E27FC236}">
                <a16:creationId xmlns:a16="http://schemas.microsoft.com/office/drawing/2014/main" id="{0A8D4179-A42D-E24A-811E-C0DABE35C9F7}"/>
              </a:ext>
            </a:extLst>
          </p:cNvPr>
          <p:cNvSpPr txBox="1"/>
          <p:nvPr/>
        </p:nvSpPr>
        <p:spPr>
          <a:xfrm>
            <a:off x="5601903" y="1208304"/>
            <a:ext cx="5881036" cy="5078313"/>
          </a:xfrm>
          <a:prstGeom prst="rect">
            <a:avLst/>
          </a:prstGeom>
          <a:noFill/>
        </p:spPr>
        <p:txBody>
          <a:bodyPr wrap="square" rtlCol="0">
            <a:spAutoFit/>
          </a:bodyPr>
          <a:lstStyle/>
          <a:p>
            <a:pPr algn="just"/>
            <a:r>
              <a:rPr lang="es-CO" dirty="0">
                <a:latin typeface="Century Gothic" panose="020B0502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consectetuer adipiscing elit, sed diam nonummy nibh euismod</a:t>
            </a:r>
            <a:endParaRPr lang="es-CO" dirty="0"/>
          </a:p>
          <a:p>
            <a:pPr algn="just"/>
            <a:endParaRPr lang="es-CO" dirty="0"/>
          </a:p>
          <a:p>
            <a:pPr algn="just"/>
            <a:endParaRPr lang="es-CO" dirty="0"/>
          </a:p>
          <a:p>
            <a:pPr algn="just"/>
            <a:endParaRPr lang="es-CO" dirty="0"/>
          </a:p>
          <a:p>
            <a:pPr algn="just"/>
            <a:endParaRPr lang="es-CO" dirty="0"/>
          </a:p>
          <a:p>
            <a:pPr algn="just"/>
            <a:endParaRPr lang="es-CO" dirty="0"/>
          </a:p>
        </p:txBody>
      </p:sp>
    </p:spTree>
    <p:extLst>
      <p:ext uri="{BB962C8B-B14F-4D97-AF65-F5344CB8AC3E}">
        <p14:creationId xmlns:p14="http://schemas.microsoft.com/office/powerpoint/2010/main" val="388612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CAC97E-7AAB-2C42-ABAB-49EE2379BBFE}"/>
              </a:ext>
            </a:extLst>
          </p:cNvPr>
          <p:cNvSpPr txBox="1"/>
          <p:nvPr/>
        </p:nvSpPr>
        <p:spPr>
          <a:xfrm>
            <a:off x="7303969" y="2518307"/>
            <a:ext cx="4138863" cy="1077218"/>
          </a:xfrm>
          <a:prstGeom prst="rect">
            <a:avLst/>
          </a:prstGeom>
          <a:noFill/>
        </p:spPr>
        <p:txBody>
          <a:bodyPr wrap="square" rtlCol="0">
            <a:spAutoFit/>
          </a:bodyPr>
          <a:lstStyle/>
          <a:p>
            <a:pPr algn="ctr"/>
            <a:r>
              <a:rPr lang="es-CO" sz="3200" dirty="0">
                <a:latin typeface="Century Gothic" panose="020B0502020202020204" pitchFamily="34" charset="0"/>
              </a:rPr>
              <a:t>Fin de la</a:t>
            </a:r>
          </a:p>
          <a:p>
            <a:pPr algn="ctr"/>
            <a:r>
              <a:rPr lang="es-CO" sz="3200" b="1" dirty="0">
                <a:latin typeface="Century Gothic" panose="020B0502020202020204" pitchFamily="34" charset="0"/>
              </a:rPr>
              <a:t>Presentación</a:t>
            </a:r>
          </a:p>
        </p:txBody>
      </p:sp>
      <p:sp>
        <p:nvSpPr>
          <p:cNvPr id="4" name="CuadroTexto 3">
            <a:extLst>
              <a:ext uri="{FF2B5EF4-FFF2-40B4-BE49-F238E27FC236}">
                <a16:creationId xmlns:a16="http://schemas.microsoft.com/office/drawing/2014/main" id="{B2AD2D7F-2C8A-4944-A72E-B3989CEE7CED}"/>
              </a:ext>
            </a:extLst>
          </p:cNvPr>
          <p:cNvSpPr txBox="1"/>
          <p:nvPr/>
        </p:nvSpPr>
        <p:spPr>
          <a:xfrm>
            <a:off x="7303970" y="3429000"/>
            <a:ext cx="4138863" cy="1015663"/>
          </a:xfrm>
          <a:prstGeom prst="rect">
            <a:avLst/>
          </a:prstGeom>
          <a:noFill/>
        </p:spPr>
        <p:txBody>
          <a:bodyPr wrap="square" rtlCol="0">
            <a:spAutoFit/>
          </a:bodyPr>
          <a:lstStyle/>
          <a:p>
            <a:pPr algn="ctr"/>
            <a:r>
              <a:rPr lang="es-CO" sz="6000" b="1" dirty="0">
                <a:latin typeface="Century Gothic" panose="020B0502020202020204" pitchFamily="34" charset="0"/>
              </a:rPr>
              <a:t>Gracias</a:t>
            </a:r>
          </a:p>
        </p:txBody>
      </p:sp>
    </p:spTree>
    <p:extLst>
      <p:ext uri="{BB962C8B-B14F-4D97-AF65-F5344CB8AC3E}">
        <p14:creationId xmlns:p14="http://schemas.microsoft.com/office/powerpoint/2010/main" val="7030384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306</Words>
  <Application>Microsoft Office PowerPoint</Application>
  <PresentationFormat>Panorámica</PresentationFormat>
  <Paragraphs>15</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Karina Chapal Palacios</dc:creator>
  <cp:lastModifiedBy>DESARROLLO</cp:lastModifiedBy>
  <cp:revision>4</cp:revision>
  <dcterms:created xsi:type="dcterms:W3CDTF">2019-04-05T15:04:50Z</dcterms:created>
  <dcterms:modified xsi:type="dcterms:W3CDTF">2024-09-04T20:13:02Z</dcterms:modified>
</cp:coreProperties>
</file>