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Lst>
  <p:sldSz cx="12192000"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p:restoredTop sz="94674"/>
  </p:normalViewPr>
  <p:slideViewPr>
    <p:cSldViewPr snapToGrid="0" snapToObjects="1">
      <p:cViewPr varScale="1">
        <p:scale>
          <a:sx n="103" d="100"/>
          <a:sy n="103" d="100"/>
        </p:scale>
        <p:origin x="208"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78222"/>
            <a:ext cx="9144000" cy="2506427"/>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781306"/>
            <a:ext cx="9144000"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ECB4738-15BE-2140-883F-4F8C10FCC2DA}" type="datetimeFigureOut">
              <a:rPr lang="es-CO" smtClean="0"/>
              <a:t>30/05/25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104370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CB4738-15BE-2140-883F-4F8C10FCC2DA}" type="datetimeFigureOut">
              <a:rPr lang="es-CO" smtClean="0"/>
              <a:t>30/05/25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389415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83297"/>
            <a:ext cx="2628900" cy="610108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83297"/>
            <a:ext cx="7734300" cy="610108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CB4738-15BE-2140-883F-4F8C10FCC2DA}" type="datetimeFigureOut">
              <a:rPr lang="es-CO" smtClean="0"/>
              <a:t>30/05/25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212242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CB4738-15BE-2140-883F-4F8C10FCC2DA}" type="datetimeFigureOut">
              <a:rPr lang="es-CO" smtClean="0"/>
              <a:t>30/05/25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334971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94830"/>
            <a:ext cx="10515600" cy="2994714"/>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817875"/>
            <a:ext cx="10515600" cy="15748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ECB4738-15BE-2140-883F-4F8C10FCC2DA}" type="datetimeFigureOut">
              <a:rPr lang="es-CO" smtClean="0"/>
              <a:t>30/05/25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367649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916484"/>
            <a:ext cx="5181600" cy="45678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916484"/>
            <a:ext cx="5181600" cy="45678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CB4738-15BE-2140-883F-4F8C10FCC2DA}" type="datetimeFigureOut">
              <a:rPr lang="es-CO" smtClean="0"/>
              <a:t>30/05/25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309529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83297"/>
            <a:ext cx="10515600" cy="139153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764832"/>
            <a:ext cx="515778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629749"/>
            <a:ext cx="5157787" cy="386796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764832"/>
            <a:ext cx="5183188"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629749"/>
            <a:ext cx="5183188" cy="386796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ECB4738-15BE-2140-883F-4F8C10FCC2DA}" type="datetimeFigureOut">
              <a:rPr lang="es-CO" smtClean="0"/>
              <a:t>30/05/25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193616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ECB4738-15BE-2140-883F-4F8C10FCC2DA}" type="datetimeFigureOut">
              <a:rPr lang="es-CO" smtClean="0"/>
              <a:t>30/05/25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16278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B4738-15BE-2140-883F-4F8C10FCC2DA}" type="datetimeFigureOut">
              <a:rPr lang="es-CO" smtClean="0"/>
              <a:t>30/05/25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348075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79954"/>
            <a:ext cx="3932237" cy="167984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1036569"/>
            <a:ext cx="6172200"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9" y="2159794"/>
            <a:ext cx="3932237"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ECB4738-15BE-2140-883F-4F8C10FCC2DA}" type="datetimeFigureOut">
              <a:rPr lang="es-CO" smtClean="0"/>
              <a:t>30/05/25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377106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79954"/>
            <a:ext cx="3932237" cy="167984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1036569"/>
            <a:ext cx="6172200"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9" y="2159794"/>
            <a:ext cx="3932237"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ECB4738-15BE-2140-883F-4F8C10FCC2DA}" type="datetimeFigureOut">
              <a:rPr lang="es-CO" smtClean="0"/>
              <a:t>30/05/25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288ACA-62EC-C544-B3AE-F3999D38D2BE}" type="slidenum">
              <a:rPr lang="es-CO" smtClean="0"/>
              <a:t>‹Nº›</a:t>
            </a:fld>
            <a:endParaRPr lang="es-CO"/>
          </a:p>
        </p:txBody>
      </p:sp>
    </p:spTree>
    <p:extLst>
      <p:ext uri="{BB962C8B-B14F-4D97-AF65-F5344CB8AC3E}">
        <p14:creationId xmlns:p14="http://schemas.microsoft.com/office/powerpoint/2010/main" val="273391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83297"/>
            <a:ext cx="10515600" cy="139153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916484"/>
            <a:ext cx="10515600" cy="456789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672697"/>
            <a:ext cx="2743200"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AECB4738-15BE-2140-883F-4F8C10FCC2DA}" type="datetimeFigureOut">
              <a:rPr lang="es-CO" smtClean="0"/>
              <a:t>30/05/25</a:t>
            </a:fld>
            <a:endParaRPr lang="es-CO"/>
          </a:p>
        </p:txBody>
      </p:sp>
      <p:sp>
        <p:nvSpPr>
          <p:cNvPr id="5" name="Footer Placeholder 4"/>
          <p:cNvSpPr>
            <a:spLocks noGrp="1"/>
          </p:cNvSpPr>
          <p:nvPr>
            <p:ph type="ftr" sz="quarter" idx="3"/>
          </p:nvPr>
        </p:nvSpPr>
        <p:spPr>
          <a:xfrm>
            <a:off x="4038600" y="6672697"/>
            <a:ext cx="4114800"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672697"/>
            <a:ext cx="2743200"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C288ACA-62EC-C544-B3AE-F3999D38D2BE}" type="slidenum">
              <a:rPr lang="es-CO" smtClean="0"/>
              <a:t>‹Nº›</a:t>
            </a:fld>
            <a:endParaRPr lang="es-CO"/>
          </a:p>
        </p:txBody>
      </p:sp>
    </p:spTree>
    <p:extLst>
      <p:ext uri="{BB962C8B-B14F-4D97-AF65-F5344CB8AC3E}">
        <p14:creationId xmlns:p14="http://schemas.microsoft.com/office/powerpoint/2010/main" val="1713603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C9BB0C9-8F2B-1C42-B907-A7545A0BADD8}"/>
              </a:ext>
            </a:extLst>
          </p:cNvPr>
          <p:cNvSpPr txBox="1"/>
          <p:nvPr/>
        </p:nvSpPr>
        <p:spPr>
          <a:xfrm>
            <a:off x="878814" y="2520220"/>
            <a:ext cx="4344848" cy="1449371"/>
          </a:xfrm>
          <a:prstGeom prst="rect">
            <a:avLst/>
          </a:prstGeom>
          <a:noFill/>
        </p:spPr>
        <p:txBody>
          <a:bodyPr wrap="square" rtlCol="0">
            <a:spAutoFit/>
          </a:bodyPr>
          <a:lstStyle/>
          <a:p>
            <a:pPr algn="ctr"/>
            <a:r>
              <a:rPr lang="es-CO" sz="3779" dirty="0">
                <a:latin typeface="Century Gothic" panose="020B0502020202020204" pitchFamily="34" charset="0"/>
              </a:rPr>
              <a:t>Título de la</a:t>
            </a:r>
          </a:p>
          <a:p>
            <a:pPr algn="ctr"/>
            <a:r>
              <a:rPr lang="es-CO" sz="5039" b="1" dirty="0">
                <a:latin typeface="Century Gothic" panose="020B0502020202020204" pitchFamily="34" charset="0"/>
              </a:rPr>
              <a:t>Presentación</a:t>
            </a:r>
          </a:p>
        </p:txBody>
      </p:sp>
    </p:spTree>
    <p:extLst>
      <p:ext uri="{BB962C8B-B14F-4D97-AF65-F5344CB8AC3E}">
        <p14:creationId xmlns:p14="http://schemas.microsoft.com/office/powerpoint/2010/main" val="229696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B25D41-BCE6-3E41-BAD6-9B8E35A4D194}"/>
              </a:ext>
            </a:extLst>
          </p:cNvPr>
          <p:cNvSpPr txBox="1"/>
          <p:nvPr/>
        </p:nvSpPr>
        <p:spPr>
          <a:xfrm>
            <a:off x="3273532" y="646675"/>
            <a:ext cx="5304757" cy="1449371"/>
          </a:xfrm>
          <a:prstGeom prst="rect">
            <a:avLst/>
          </a:prstGeom>
          <a:noFill/>
        </p:spPr>
        <p:txBody>
          <a:bodyPr wrap="square" rtlCol="0">
            <a:spAutoFit/>
          </a:bodyPr>
          <a:lstStyle/>
          <a:p>
            <a:pPr algn="ctr"/>
            <a:r>
              <a:rPr lang="es-CO" sz="3779" dirty="0">
                <a:latin typeface="Century Gothic" panose="020B0502020202020204" pitchFamily="34" charset="0"/>
              </a:rPr>
              <a:t>Títulos 36 pt </a:t>
            </a:r>
            <a:r>
              <a:rPr lang="es-CO" sz="5039" b="1" dirty="0">
                <a:latin typeface="Century Gothic" panose="020B0502020202020204" pitchFamily="34" charset="0"/>
              </a:rPr>
              <a:t>Contenido 48 pt</a:t>
            </a:r>
          </a:p>
        </p:txBody>
      </p:sp>
      <p:sp>
        <p:nvSpPr>
          <p:cNvPr id="3" name="CuadroTexto 2">
            <a:extLst>
              <a:ext uri="{FF2B5EF4-FFF2-40B4-BE49-F238E27FC236}">
                <a16:creationId xmlns:a16="http://schemas.microsoft.com/office/drawing/2014/main" id="{9C8693A1-CB2C-7246-BB4C-432D23D03414}"/>
              </a:ext>
            </a:extLst>
          </p:cNvPr>
          <p:cNvSpPr txBox="1"/>
          <p:nvPr/>
        </p:nvSpPr>
        <p:spPr>
          <a:xfrm>
            <a:off x="797979" y="2171329"/>
            <a:ext cx="10518575" cy="5618461"/>
          </a:xfrm>
          <a:prstGeom prst="rect">
            <a:avLst/>
          </a:prstGeom>
          <a:noFill/>
        </p:spPr>
        <p:txBody>
          <a:bodyPr wrap="square" rtlCol="0">
            <a:spAutoFit/>
          </a:bodyPr>
          <a:lstStyle/>
          <a:p>
            <a:pPr algn="just"/>
            <a:r>
              <a:rPr lang="es-CO" sz="1890" dirty="0">
                <a:latin typeface="Century Gothic" panose="020B0502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18 pts ……</a:t>
            </a:r>
            <a:endParaRPr lang="es-CO" sz="1890" dirty="0"/>
          </a:p>
          <a:p>
            <a:pPr algn="just"/>
            <a:endParaRPr lang="es-CO" sz="1890" dirty="0"/>
          </a:p>
          <a:p>
            <a:pPr algn="just"/>
            <a:endParaRPr lang="es-CO" sz="1890" dirty="0"/>
          </a:p>
          <a:p>
            <a:pPr algn="just"/>
            <a:endParaRPr lang="es-CO" sz="1890" dirty="0"/>
          </a:p>
          <a:p>
            <a:pPr algn="just"/>
            <a:endParaRPr lang="es-CO" sz="1890" dirty="0"/>
          </a:p>
          <a:p>
            <a:pPr algn="just"/>
            <a:endParaRPr lang="es-CO" sz="1890" dirty="0"/>
          </a:p>
          <a:p>
            <a:pPr algn="just"/>
            <a:endParaRPr lang="es-CO" sz="1890" dirty="0"/>
          </a:p>
        </p:txBody>
      </p:sp>
    </p:spTree>
    <p:extLst>
      <p:ext uri="{BB962C8B-B14F-4D97-AF65-F5344CB8AC3E}">
        <p14:creationId xmlns:p14="http://schemas.microsoft.com/office/powerpoint/2010/main" val="345841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498AFE-A1E0-3445-B110-6F0008C27FDB}"/>
              </a:ext>
            </a:extLst>
          </p:cNvPr>
          <p:cNvPicPr>
            <a:picLocks noChangeAspect="1"/>
          </p:cNvPicPr>
          <p:nvPr/>
        </p:nvPicPr>
        <p:blipFill>
          <a:blip r:embed="rId3"/>
          <a:stretch>
            <a:fillRect/>
          </a:stretch>
        </p:blipFill>
        <p:spPr>
          <a:xfrm>
            <a:off x="836282" y="1268440"/>
            <a:ext cx="5452953" cy="3630109"/>
          </a:xfrm>
          <a:prstGeom prst="rect">
            <a:avLst/>
          </a:prstGeom>
        </p:spPr>
      </p:pic>
      <p:sp>
        <p:nvSpPr>
          <p:cNvPr id="3" name="CuadroTexto 2">
            <a:extLst>
              <a:ext uri="{FF2B5EF4-FFF2-40B4-BE49-F238E27FC236}">
                <a16:creationId xmlns:a16="http://schemas.microsoft.com/office/drawing/2014/main" id="{0A8D4179-A42D-E24A-811E-C0DABE35C9F7}"/>
              </a:ext>
            </a:extLst>
          </p:cNvPr>
          <p:cNvSpPr txBox="1"/>
          <p:nvPr/>
        </p:nvSpPr>
        <p:spPr>
          <a:xfrm>
            <a:off x="5577313" y="1268440"/>
            <a:ext cx="6173726" cy="5327612"/>
          </a:xfrm>
          <a:prstGeom prst="rect">
            <a:avLst/>
          </a:prstGeom>
          <a:noFill/>
        </p:spPr>
        <p:txBody>
          <a:bodyPr wrap="square" rtlCol="0">
            <a:spAutoFit/>
          </a:bodyPr>
          <a:lstStyle/>
          <a:p>
            <a:pPr algn="just"/>
            <a:r>
              <a:rPr lang="es-CO" sz="1890" dirty="0">
                <a:latin typeface="Century Gothic" panose="020B0502020202020204" pitchFamily="34" charset="0"/>
              </a:rPr>
              <a:t>Lorem ipsum dolor sit amet, consectetuer adipiscing elit, sed diam nonummy nibh euismod tincidunt ut laoreet dolore magna aliquam erat volutpat. Ut </a:t>
            </a:r>
            <a:r>
              <a:rPr lang="es-CO" sz="1890" dirty="0" err="1">
                <a:latin typeface="Century Gothic" panose="020B0502020202020204" pitchFamily="34" charset="0"/>
              </a:rPr>
              <a:t>wisi</a:t>
            </a:r>
            <a:r>
              <a:rPr lang="es-CO" sz="1890" dirty="0">
                <a:latin typeface="Century Gothic" panose="020B0502020202020204" pitchFamily="34" charset="0"/>
              </a:rPr>
              <a:t>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consectetuer adipiscing elit, sed diam nonummy nibh euismod</a:t>
            </a:r>
            <a:endParaRPr lang="es-CO" sz="1890" dirty="0"/>
          </a:p>
          <a:p>
            <a:pPr algn="just"/>
            <a:endParaRPr lang="es-CO" sz="1890" dirty="0"/>
          </a:p>
          <a:p>
            <a:pPr algn="just"/>
            <a:endParaRPr lang="es-CO" sz="1890" dirty="0"/>
          </a:p>
          <a:p>
            <a:pPr algn="just"/>
            <a:endParaRPr lang="es-CO" sz="1890" dirty="0"/>
          </a:p>
          <a:p>
            <a:pPr algn="just"/>
            <a:endParaRPr lang="es-CO" sz="1890" dirty="0"/>
          </a:p>
          <a:p>
            <a:pPr algn="just"/>
            <a:endParaRPr lang="es-CO" sz="1890" dirty="0"/>
          </a:p>
        </p:txBody>
      </p:sp>
    </p:spTree>
    <p:extLst>
      <p:ext uri="{BB962C8B-B14F-4D97-AF65-F5344CB8AC3E}">
        <p14:creationId xmlns:p14="http://schemas.microsoft.com/office/powerpoint/2010/main" val="388612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CAC97E-7AAB-2C42-ABAB-49EE2379BBFE}"/>
              </a:ext>
            </a:extLst>
          </p:cNvPr>
          <p:cNvSpPr txBox="1"/>
          <p:nvPr/>
        </p:nvSpPr>
        <p:spPr>
          <a:xfrm>
            <a:off x="469018" y="2668353"/>
            <a:ext cx="4344848" cy="1126206"/>
          </a:xfrm>
          <a:prstGeom prst="rect">
            <a:avLst/>
          </a:prstGeom>
          <a:noFill/>
        </p:spPr>
        <p:txBody>
          <a:bodyPr wrap="square" rtlCol="0">
            <a:spAutoFit/>
          </a:bodyPr>
          <a:lstStyle/>
          <a:p>
            <a:pPr algn="ctr"/>
            <a:r>
              <a:rPr lang="es-CO" sz="3359" dirty="0">
                <a:latin typeface="Century Gothic" panose="020B0502020202020204" pitchFamily="34" charset="0"/>
              </a:rPr>
              <a:t>Fin de la</a:t>
            </a:r>
          </a:p>
          <a:p>
            <a:pPr algn="ctr"/>
            <a:r>
              <a:rPr lang="es-CO" sz="3359" b="1" dirty="0">
                <a:latin typeface="Century Gothic" panose="020B0502020202020204" pitchFamily="34" charset="0"/>
              </a:rPr>
              <a:t>Presentación</a:t>
            </a:r>
          </a:p>
        </p:txBody>
      </p:sp>
      <p:sp>
        <p:nvSpPr>
          <p:cNvPr id="4" name="CuadroTexto 3">
            <a:extLst>
              <a:ext uri="{FF2B5EF4-FFF2-40B4-BE49-F238E27FC236}">
                <a16:creationId xmlns:a16="http://schemas.microsoft.com/office/drawing/2014/main" id="{B2AD2D7F-2C8A-4944-A72E-B3989CEE7CED}"/>
              </a:ext>
            </a:extLst>
          </p:cNvPr>
          <p:cNvSpPr txBox="1"/>
          <p:nvPr/>
        </p:nvSpPr>
        <p:spPr>
          <a:xfrm>
            <a:off x="469019" y="3550230"/>
            <a:ext cx="4344848" cy="1061701"/>
          </a:xfrm>
          <a:prstGeom prst="rect">
            <a:avLst/>
          </a:prstGeom>
          <a:noFill/>
        </p:spPr>
        <p:txBody>
          <a:bodyPr wrap="square" rtlCol="0">
            <a:spAutoFit/>
          </a:bodyPr>
          <a:lstStyle/>
          <a:p>
            <a:pPr algn="ctr"/>
            <a:r>
              <a:rPr lang="es-CO" sz="6299" b="1" dirty="0">
                <a:latin typeface="Century Gothic" panose="020B0502020202020204" pitchFamily="34" charset="0"/>
              </a:rPr>
              <a:t>Gracias</a:t>
            </a:r>
          </a:p>
        </p:txBody>
      </p:sp>
    </p:spTree>
    <p:extLst>
      <p:ext uri="{BB962C8B-B14F-4D97-AF65-F5344CB8AC3E}">
        <p14:creationId xmlns:p14="http://schemas.microsoft.com/office/powerpoint/2010/main" val="70303846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306</Words>
  <Application>Microsoft Macintosh PowerPoint</Application>
  <PresentationFormat>Personalizado</PresentationFormat>
  <Paragraphs>15</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Karina Chapal Palacios</dc:creator>
  <cp:lastModifiedBy>Microsoft Office User</cp:lastModifiedBy>
  <cp:revision>8</cp:revision>
  <dcterms:created xsi:type="dcterms:W3CDTF">2019-04-05T15:04:50Z</dcterms:created>
  <dcterms:modified xsi:type="dcterms:W3CDTF">2025-05-30T20:12:08Z</dcterms:modified>
</cp:coreProperties>
</file>